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05"/>
  </p:normalViewPr>
  <p:slideViewPr>
    <p:cSldViewPr snapToGrid="0">
      <p:cViewPr varScale="1">
        <p:scale>
          <a:sx n="74" d="100"/>
          <a:sy n="74" d="100"/>
        </p:scale>
        <p:origin x="14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0B70E5-4D28-4718-B1F5-ABDC2B4A4186}" type="datetimeFigureOut">
              <a:rPr lang="sk-SK" smtClean="0"/>
              <a:t>09.09.2019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D99D4F-9103-4D53-B499-4ACA8F43048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73627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38A0-567D-4786-B848-8B60423DC366}" type="datetime1">
              <a:rPr lang="sk-SK" smtClean="0"/>
              <a:t>09.09.2019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4D5-40B6-48B9-8D8D-E9AB060734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55024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D510-FD69-4A98-A2CE-38DD2DCA032C}" type="datetime1">
              <a:rPr lang="sk-SK" smtClean="0"/>
              <a:t>09.09.2019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4D5-40B6-48B9-8D8D-E9AB060734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18453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70E9-8C22-40C9-89C8-15BC4CCEB9E6}" type="datetime1">
              <a:rPr lang="sk-SK" smtClean="0"/>
              <a:t>09.09.2019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4D5-40B6-48B9-8D8D-E9AB060734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699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5E0B-46A1-43AC-A15F-66D83E382551}" type="datetime1">
              <a:rPr lang="sk-SK" smtClean="0"/>
              <a:t>09.09.2019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4D5-40B6-48B9-8D8D-E9AB060734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007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615B-E129-4198-B6A0-039C43BDEF68}" type="datetime1">
              <a:rPr lang="sk-SK" smtClean="0"/>
              <a:t>09.09.2019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4D5-40B6-48B9-8D8D-E9AB060734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7924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310A-ADB8-4A43-ABBE-FB4DB9CB79A4}" type="datetime1">
              <a:rPr lang="sk-SK" smtClean="0"/>
              <a:t>09.09.2019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4D5-40B6-48B9-8D8D-E9AB060734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84575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169D-53AA-4B5A-8DEC-D3CC68C01723}" type="datetime1">
              <a:rPr lang="sk-SK" smtClean="0"/>
              <a:t>09.09.2019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4D5-40B6-48B9-8D8D-E9AB060734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1926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CFFB-A821-4882-8347-F62DE78E0912}" type="datetime1">
              <a:rPr lang="sk-SK" smtClean="0"/>
              <a:t>09.09.2019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4D5-40B6-48B9-8D8D-E9AB060734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1927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CC755-8CC5-42C4-9592-B8473C64ACAF}" type="datetime1">
              <a:rPr lang="sk-SK" smtClean="0"/>
              <a:t>09.09.2019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4D5-40B6-48B9-8D8D-E9AB060734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3365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9E28-DC60-4924-90AC-AAE6FC361D58}" type="datetime1">
              <a:rPr lang="sk-SK" smtClean="0"/>
              <a:t>09.09.2019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4D5-40B6-48B9-8D8D-E9AB060734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682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01399-2E0F-4EF0-999A-455B5DA33874}" type="datetime1">
              <a:rPr lang="sk-SK" smtClean="0"/>
              <a:t>09.09.2019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F4D5-40B6-48B9-8D8D-E9AB060734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2529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3B413-20CB-49E1-A1A9-D09E4EFC0A31}" type="datetime1">
              <a:rPr lang="sk-SK" smtClean="0"/>
              <a:t>09.09.2019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DF4D5-40B6-48B9-8D8D-E9AB060734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2195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18946" y="832217"/>
            <a:ext cx="6702837" cy="2387600"/>
          </a:xfrm>
        </p:spPr>
        <p:txBody>
          <a:bodyPr>
            <a:normAutofit/>
          </a:bodyPr>
          <a:lstStyle/>
          <a:p>
            <a:pPr algn="l"/>
            <a:r>
              <a:rPr lang="sk-SK" sz="4800" b="1" dirty="0" smtClean="0">
                <a:latin typeface="+mn-lt"/>
                <a:cs typeface="Arial" panose="020B0604020202020204" pitchFamily="34" charset="0"/>
              </a:rPr>
              <a:t>HLAVNÝ NÁZOV PREZENTÁCIE</a:t>
            </a:r>
            <a:endParaRPr lang="sk-SK" sz="48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18946" y="3219817"/>
            <a:ext cx="6702837" cy="1655762"/>
          </a:xfrm>
        </p:spPr>
        <p:txBody>
          <a:bodyPr>
            <a:normAutofit/>
          </a:bodyPr>
          <a:lstStyle/>
          <a:p>
            <a:pPr algn="l"/>
            <a:r>
              <a:rPr lang="sk-SK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Meno a Priezvisko</a:t>
            </a:r>
            <a:endParaRPr lang="sk-SK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195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9276" y="175846"/>
            <a:ext cx="8146073" cy="670781"/>
          </a:xfrm>
        </p:spPr>
        <p:txBody>
          <a:bodyPr>
            <a:noAutofit/>
          </a:bodyPr>
          <a:lstStyle/>
          <a:p>
            <a:r>
              <a:rPr lang="sk-SK" b="1" dirty="0" smtClean="0">
                <a:latin typeface="+mn-lt"/>
              </a:rPr>
              <a:t>NÁZOV	</a:t>
            </a:r>
            <a:endParaRPr lang="sk-SK" b="1" dirty="0">
              <a:latin typeface="+mn-lt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69277" y="1222132"/>
            <a:ext cx="8146073" cy="4954832"/>
          </a:xfrm>
        </p:spPr>
        <p:txBody>
          <a:bodyPr>
            <a:normAutofit/>
          </a:bodyPr>
          <a:lstStyle/>
          <a:p>
            <a:r>
              <a:rPr lang="sk-SK" sz="2200" dirty="0" smtClean="0"/>
              <a:t>Text</a:t>
            </a:r>
            <a:endParaRPr lang="sk-SK" sz="2200" dirty="0" smtClean="0"/>
          </a:p>
          <a:p>
            <a:r>
              <a:rPr lang="sk-SK" sz="2200" dirty="0"/>
              <a:t>T</a:t>
            </a:r>
            <a:r>
              <a:rPr lang="sk-SK" sz="2200" dirty="0" smtClean="0"/>
              <a:t>ext</a:t>
            </a:r>
            <a:endParaRPr lang="sk-SK" sz="2200" dirty="0" smtClean="0"/>
          </a:p>
          <a:p>
            <a:pPr marL="0" indent="0">
              <a:buNone/>
            </a:pPr>
            <a:endParaRPr lang="sk-SK" sz="22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>
          <a:xfrm>
            <a:off x="6457949" y="6369906"/>
            <a:ext cx="2057400" cy="549640"/>
          </a:xfrm>
          <a:noFill/>
        </p:spPr>
        <p:txBody>
          <a:bodyPr/>
          <a:lstStyle/>
          <a:p>
            <a:fld id="{A7DDF4D5-40B6-48B9-8D8D-E9AB06073431}" type="slidenum">
              <a:rPr lang="sk-SK" smtClean="0">
                <a:solidFill>
                  <a:schemeClr val="bg1"/>
                </a:solidFill>
              </a:rPr>
              <a:t>2</a:t>
            </a:fld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179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62248" y="2592703"/>
            <a:ext cx="4756639" cy="1417394"/>
          </a:xfrm>
        </p:spPr>
        <p:txBody>
          <a:bodyPr>
            <a:normAutofit/>
          </a:bodyPr>
          <a:lstStyle/>
          <a:p>
            <a:r>
              <a:rPr lang="sk-SK" sz="4400" b="1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ĎAKUJEM ZA POZORNOSŤ</a:t>
            </a:r>
            <a:endParaRPr lang="sk-SK" sz="4400" b="1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46154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Motív balík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balík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balík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13</Words>
  <Application>Microsoft Office PowerPoint</Application>
  <PresentationFormat>Prezentácia na obrazovke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Motív balíka Office</vt:lpstr>
      <vt:lpstr>HLAVNÝ NÁZOV PREZENTÁCIE</vt:lpstr>
      <vt:lpstr>NÁZOV </vt:lpstr>
      <vt:lpstr>ĎAKUJEM ZA POZORNOSŤ</vt:lpstr>
    </vt:vector>
  </TitlesOfParts>
  <Company>www.fsvaz.ukf.sk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Fakulta sociálnych vied a zdravotníctva</dc:title>
  <dc:creator>asuraba</dc:creator>
  <cp:keywords>FSVaZ</cp:keywords>
  <cp:lastModifiedBy>Rastislav Rosinsky</cp:lastModifiedBy>
  <cp:revision>12</cp:revision>
  <dcterms:created xsi:type="dcterms:W3CDTF">2019-09-03T06:46:02Z</dcterms:created>
  <dcterms:modified xsi:type="dcterms:W3CDTF">2019-09-09T12:03:49Z</dcterms:modified>
  <cp:category>Fakulta</cp:category>
  <cp:contentStatus/>
</cp:coreProperties>
</file>